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8" r:id="rId4"/>
    <p:sldId id="260" r:id="rId5"/>
    <p:sldId id="264" r:id="rId6"/>
    <p:sldId id="262" r:id="rId7"/>
    <p:sldId id="261" r:id="rId8"/>
  </p:sldIdLst>
  <p:sldSz cx="9144000" cy="6858000" type="screen4x3"/>
  <p:notesSz cx="6770688" cy="9902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99FF99"/>
    <a:srgbClr val="FF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965" cy="4968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5156" y="0"/>
            <a:ext cx="2933965" cy="4968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A8B93-7E19-4B58-9C2C-253249F1A299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1238250"/>
            <a:ext cx="4452938" cy="3341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069" y="4765735"/>
            <a:ext cx="5416550" cy="3899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5966"/>
            <a:ext cx="2933965" cy="4968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5156" y="9405966"/>
            <a:ext cx="2933965" cy="4968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08ADC-C537-424F-AF80-042AA54E3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49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DB3C-AC92-48AE-88AC-457B98A2CB4E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ED6-39FE-4544-9069-4DF99A390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6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DB3C-AC92-48AE-88AC-457B98A2CB4E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ED6-39FE-4544-9069-4DF99A390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3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DB3C-AC92-48AE-88AC-457B98A2CB4E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ED6-39FE-4544-9069-4DF99A390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3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DB3C-AC92-48AE-88AC-457B98A2CB4E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ED6-39FE-4544-9069-4DF99A390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95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DB3C-AC92-48AE-88AC-457B98A2CB4E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ED6-39FE-4544-9069-4DF99A390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76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DB3C-AC92-48AE-88AC-457B98A2CB4E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ED6-39FE-4544-9069-4DF99A390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DB3C-AC92-48AE-88AC-457B98A2CB4E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ED6-39FE-4544-9069-4DF99A390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98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DB3C-AC92-48AE-88AC-457B98A2CB4E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ED6-39FE-4544-9069-4DF99A390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5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DB3C-AC92-48AE-88AC-457B98A2CB4E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ED6-39FE-4544-9069-4DF99A390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21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DB3C-AC92-48AE-88AC-457B98A2CB4E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ED6-39FE-4544-9069-4DF99A390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20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DB3C-AC92-48AE-88AC-457B98A2CB4E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ED6-39FE-4544-9069-4DF99A390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65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CDB3C-AC92-48AE-88AC-457B98A2CB4E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C6ED6-39FE-4544-9069-4DF99A390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91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11560" y="3501008"/>
            <a:ext cx="8280920" cy="30963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1"/>
            <a:ext cx="7920880" cy="1584175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/>
              <a:t>Векторы развития дополнительного образования детей в городе </a:t>
            </a:r>
            <a:r>
              <a:rPr lang="ru-RU" sz="3200" b="1" dirty="0" err="1" smtClean="0"/>
              <a:t>Коврове</a:t>
            </a:r>
            <a:r>
              <a:rPr lang="ru-RU" sz="3200" b="1" dirty="0" smtClean="0"/>
              <a:t> до 2030 года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116632"/>
            <a:ext cx="6125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Управление образования администрации города </a:t>
            </a:r>
            <a:r>
              <a:rPr lang="ru-RU" b="1" dirty="0" err="1" smtClean="0"/>
              <a:t>Коврова</a:t>
            </a:r>
            <a:endParaRPr lang="ru-RU" b="1" dirty="0" smtClean="0"/>
          </a:p>
          <a:p>
            <a:pPr algn="ctr"/>
            <a:r>
              <a:rPr lang="ru-RU" b="1" dirty="0" smtClean="0"/>
              <a:t>Муниципальный опорный центр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573016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ДОД до 2030 года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развития детско-юношеского туризма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перспективного развития системы образования Владимирской области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«Молодежь и дети»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социально-экономического развития Владимирской области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7667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перспективного развития системы образования Владимирской области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916832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</a:rPr>
              <a:t>V</a:t>
            </a:r>
            <a:r>
              <a:rPr lang="ru-RU" sz="2800" u="sng" dirty="0" smtClean="0">
                <a:solidFill>
                  <a:srgbClr val="FF0000"/>
                </a:solidFill>
              </a:rPr>
              <a:t>. Дополнительное образование:</a:t>
            </a:r>
          </a:p>
          <a:p>
            <a:r>
              <a:rPr lang="ru-RU" sz="2800" dirty="0" smtClean="0"/>
              <a:t>Планируемые мероприятия:</a:t>
            </a:r>
          </a:p>
          <a:p>
            <a:r>
              <a:rPr lang="ru-RU" sz="2800" dirty="0" smtClean="0"/>
              <a:t>-</a:t>
            </a:r>
            <a:r>
              <a:rPr lang="ru-RU" sz="2500" b="1" dirty="0" smtClean="0">
                <a:solidFill>
                  <a:srgbClr val="FF0000"/>
                </a:solidFill>
              </a:rPr>
              <a:t>обновление содержания образования !!!!!</a:t>
            </a:r>
          </a:p>
          <a:p>
            <a:r>
              <a:rPr lang="ru-RU" sz="2500" dirty="0" smtClean="0"/>
              <a:t>-распространение лучших практик</a:t>
            </a:r>
          </a:p>
          <a:p>
            <a:r>
              <a:rPr lang="ru-RU" sz="2500" dirty="0" smtClean="0"/>
              <a:t>-профилактика и преодоление школьной </a:t>
            </a:r>
            <a:r>
              <a:rPr lang="ru-RU" sz="2500" dirty="0" err="1" smtClean="0"/>
              <a:t>неуспешности</a:t>
            </a:r>
            <a:endParaRPr lang="ru-RU" sz="2500" dirty="0" smtClean="0"/>
          </a:p>
          <a:p>
            <a:r>
              <a:rPr lang="ru-RU" sz="2500" dirty="0" smtClean="0"/>
              <a:t>-</a:t>
            </a:r>
            <a:r>
              <a:rPr lang="ru-RU" sz="2500" dirty="0" err="1" smtClean="0"/>
              <a:t>цифровизация</a:t>
            </a:r>
            <a:endParaRPr lang="ru-RU" sz="2500" dirty="0" smtClean="0"/>
          </a:p>
          <a:p>
            <a:r>
              <a:rPr lang="ru-RU" sz="2500" dirty="0" smtClean="0"/>
              <a:t>-конкурсное движение</a:t>
            </a:r>
          </a:p>
          <a:p>
            <a:r>
              <a:rPr lang="ru-RU" sz="2500" dirty="0" smtClean="0"/>
              <a:t>-привлечение и развитие кадров</a:t>
            </a:r>
          </a:p>
          <a:p>
            <a:r>
              <a:rPr lang="ru-RU" sz="2500" dirty="0" smtClean="0"/>
              <a:t>-развитие института наставничества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67437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2051721" y="5714672"/>
            <a:ext cx="6716020" cy="9546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907704" y="4281199"/>
            <a:ext cx="7056784" cy="122209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27784" y="2990839"/>
            <a:ext cx="5976664" cy="107898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627784" y="1797788"/>
            <a:ext cx="5832648" cy="96513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332656"/>
            <a:ext cx="8372205" cy="86409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75656" y="54868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содержания образования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2025708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Профориентационный</a:t>
            </a:r>
            <a:r>
              <a:rPr lang="ru-RU" sz="2000" b="1" dirty="0" smtClean="0"/>
              <a:t> компонент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333694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Воспитательная составляющая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465313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Укрепление и сохранение традиционных </a:t>
            </a:r>
          </a:p>
          <a:p>
            <a:r>
              <a:rPr lang="ru-RU" b="1" dirty="0" smtClean="0"/>
              <a:t>духовно-нравственных ценностей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587727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Соответствие перспективам</a:t>
            </a:r>
          </a:p>
          <a:p>
            <a:r>
              <a:rPr lang="ru-RU" b="1" dirty="0" smtClean="0"/>
              <a:t> социально-экономического развития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93235" y="2707962"/>
            <a:ext cx="54242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49" y="1565833"/>
            <a:ext cx="1038407" cy="103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4" y="2927259"/>
            <a:ext cx="1038407" cy="103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11" y="4364886"/>
            <a:ext cx="1136888" cy="11368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48" y="5633095"/>
            <a:ext cx="1645414" cy="108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6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16D9FE6-BCFC-7CDA-0DC5-F322EFEF63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9" t="19571" r="39446" b="25175"/>
          <a:stretch/>
        </p:blipFill>
        <p:spPr>
          <a:xfrm>
            <a:off x="23133" y="669948"/>
            <a:ext cx="9104949" cy="5971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11663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Актуально!!!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44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2051721" y="5714672"/>
            <a:ext cx="6716020" cy="9546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907704" y="4281199"/>
            <a:ext cx="7056784" cy="122209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27784" y="2990839"/>
            <a:ext cx="5976664" cy="107898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627784" y="1797788"/>
            <a:ext cx="5832648" cy="96513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332656"/>
            <a:ext cx="8372205" cy="86409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75656" y="54868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содержания образования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2025708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Профориентационный</a:t>
            </a:r>
            <a:r>
              <a:rPr lang="ru-RU" sz="2000" b="1" dirty="0" smtClean="0"/>
              <a:t> компонент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333694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Воспитательная составляющая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465313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Укрепление и сохранение традиционных </a:t>
            </a:r>
          </a:p>
          <a:p>
            <a:r>
              <a:rPr lang="ru-RU" b="1" dirty="0" smtClean="0"/>
              <a:t>духовно-нравственных ценностей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587727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Соответствие перспективам</a:t>
            </a:r>
          </a:p>
          <a:p>
            <a:r>
              <a:rPr lang="ru-RU" b="1" dirty="0" smtClean="0"/>
              <a:t> социально-экономического развития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93235" y="2707962"/>
            <a:ext cx="54242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49" y="1565833"/>
            <a:ext cx="1038407" cy="103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4" y="2927259"/>
            <a:ext cx="1038407" cy="103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11" y="4364886"/>
            <a:ext cx="1136888" cy="11368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48" y="5633095"/>
            <a:ext cx="1645414" cy="108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07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1"/>
            <a:ext cx="9649550" cy="70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06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5713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будем делать дальше?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1268760"/>
            <a:ext cx="7128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показателей Концепции ДОД до 2030 в части охвата детей дополнительны образованием : план на сентябрь 2025 года-69,95%,  план на октябрь 2025 года-79,88 %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501008"/>
            <a:ext cx="777686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Подготовка ДООП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(май- июнь)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3373521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потребительского спроса на дополнительное образование исходя из социально-экономических задач города и запроса родительской общественности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 descr="значок большого пальца вверх">
            <a:extLst>
              <a:ext uri="{FF2B5EF4-FFF2-40B4-BE49-F238E27FC236}">
                <a16:creationId xmlns="" xmlns:a16="http://schemas.microsoft.com/office/drawing/2014/main" id="{2907416F-402F-41F1-9D31-BA7E1376D182}"/>
              </a:ext>
            </a:extLst>
          </p:cNvPr>
          <p:cNvGrpSpPr/>
          <p:nvPr/>
        </p:nvGrpSpPr>
        <p:grpSpPr>
          <a:xfrm>
            <a:off x="723751" y="1867062"/>
            <a:ext cx="823913" cy="823913"/>
            <a:chOff x="744537" y="2086166"/>
            <a:chExt cx="823913" cy="823913"/>
          </a:xfrm>
          <a:solidFill>
            <a:srgbClr val="FF0000"/>
          </a:solidFill>
        </p:grpSpPr>
        <p:sp>
          <p:nvSpPr>
            <p:cNvPr id="12" name="Овал 68">
              <a:extLst>
                <a:ext uri="{FF2B5EF4-FFF2-40B4-BE49-F238E27FC236}">
                  <a16:creationId xmlns="" xmlns:a16="http://schemas.microsoft.com/office/drawing/2014/main" id="{AC52CD19-1014-49F6-9EFC-0B3E037B4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537" y="2086166"/>
              <a:ext cx="823913" cy="8239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rtl="0" eaLnBrk="1" hangingPunct="1"/>
              <a:endParaRPr lang="ru-RU" altLang="en-US" dirty="0"/>
            </a:p>
          </p:txBody>
        </p:sp>
        <p:sp>
          <p:nvSpPr>
            <p:cNvPr id="13" name="Полилиния 65">
              <a:extLst>
                <a:ext uri="{FF2B5EF4-FFF2-40B4-BE49-F238E27FC236}">
                  <a16:creationId xmlns="" xmlns:a16="http://schemas.microsoft.com/office/drawing/2014/main" id="{DC748C5B-A010-42FE-94A3-C36151981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536" y="2278488"/>
              <a:ext cx="358468" cy="351052"/>
            </a:xfrm>
            <a:custGeom>
              <a:avLst/>
              <a:gdLst>
                <a:gd name="T0" fmla="*/ 358468 w 188"/>
                <a:gd name="T1" fmla="*/ 181250 h 184"/>
                <a:gd name="T2" fmla="*/ 257411 w 188"/>
                <a:gd name="T3" fmla="*/ 135460 h 184"/>
                <a:gd name="T4" fmla="*/ 257411 w 188"/>
                <a:gd name="T5" fmla="*/ 125921 h 184"/>
                <a:gd name="T6" fmla="*/ 286012 w 188"/>
                <a:gd name="T7" fmla="*/ 70592 h 184"/>
                <a:gd name="T8" fmla="*/ 263131 w 188"/>
                <a:gd name="T9" fmla="*/ 5724 h 184"/>
                <a:gd name="T10" fmla="*/ 226903 w 188"/>
                <a:gd name="T11" fmla="*/ 34342 h 184"/>
                <a:gd name="T12" fmla="*/ 179234 w 188"/>
                <a:gd name="T13" fmla="*/ 104934 h 184"/>
                <a:gd name="T14" fmla="*/ 133472 w 188"/>
                <a:gd name="T15" fmla="*/ 175526 h 184"/>
                <a:gd name="T16" fmla="*/ 97244 w 188"/>
                <a:gd name="T17" fmla="*/ 160263 h 184"/>
                <a:gd name="T18" fmla="*/ 0 w 188"/>
                <a:gd name="T19" fmla="*/ 177434 h 184"/>
                <a:gd name="T20" fmla="*/ 17161 w 188"/>
                <a:gd name="T21" fmla="*/ 351052 h 184"/>
                <a:gd name="T22" fmla="*/ 114405 w 188"/>
                <a:gd name="T23" fmla="*/ 337697 h 184"/>
                <a:gd name="T24" fmla="*/ 139192 w 188"/>
                <a:gd name="T25" fmla="*/ 351052 h 184"/>
                <a:gd name="T26" fmla="*/ 143006 w 188"/>
                <a:gd name="T27" fmla="*/ 351052 h 184"/>
                <a:gd name="T28" fmla="*/ 299359 w 188"/>
                <a:gd name="T29" fmla="*/ 351052 h 184"/>
                <a:gd name="T30" fmla="*/ 333680 w 188"/>
                <a:gd name="T31" fmla="*/ 307171 h 184"/>
                <a:gd name="T32" fmla="*/ 343214 w 188"/>
                <a:gd name="T33" fmla="*/ 257565 h 184"/>
                <a:gd name="T34" fmla="*/ 348934 w 188"/>
                <a:gd name="T35" fmla="*/ 206052 h 184"/>
                <a:gd name="T36" fmla="*/ 97244 w 188"/>
                <a:gd name="T37" fmla="*/ 335789 h 184"/>
                <a:gd name="T38" fmla="*/ 15254 w 188"/>
                <a:gd name="T39" fmla="*/ 333881 h 184"/>
                <a:gd name="T40" fmla="*/ 17161 w 188"/>
                <a:gd name="T41" fmla="*/ 175526 h 184"/>
                <a:gd name="T42" fmla="*/ 99151 w 188"/>
                <a:gd name="T43" fmla="*/ 177434 h 184"/>
                <a:gd name="T44" fmla="*/ 335587 w 188"/>
                <a:gd name="T45" fmla="*/ 198421 h 184"/>
                <a:gd name="T46" fmla="*/ 333680 w 188"/>
                <a:gd name="T47" fmla="*/ 209868 h 184"/>
                <a:gd name="T48" fmla="*/ 329867 w 188"/>
                <a:gd name="T49" fmla="*/ 249934 h 184"/>
                <a:gd name="T50" fmla="*/ 327960 w 188"/>
                <a:gd name="T51" fmla="*/ 261381 h 184"/>
                <a:gd name="T52" fmla="*/ 320333 w 188"/>
                <a:gd name="T53" fmla="*/ 297631 h 184"/>
                <a:gd name="T54" fmla="*/ 318426 w 188"/>
                <a:gd name="T55" fmla="*/ 307171 h 184"/>
                <a:gd name="T56" fmla="*/ 299359 w 188"/>
                <a:gd name="T57" fmla="*/ 335789 h 184"/>
                <a:gd name="T58" fmla="*/ 133472 w 188"/>
                <a:gd name="T59" fmla="*/ 330065 h 184"/>
                <a:gd name="T60" fmla="*/ 114405 w 188"/>
                <a:gd name="T61" fmla="*/ 190789 h 184"/>
                <a:gd name="T62" fmla="*/ 137286 w 188"/>
                <a:gd name="T63" fmla="*/ 190789 h 184"/>
                <a:gd name="T64" fmla="*/ 169700 w 188"/>
                <a:gd name="T65" fmla="*/ 152631 h 184"/>
                <a:gd name="T66" fmla="*/ 192581 w 188"/>
                <a:gd name="T67" fmla="*/ 112566 h 184"/>
                <a:gd name="T68" fmla="*/ 247877 w 188"/>
                <a:gd name="T69" fmla="*/ 19079 h 184"/>
                <a:gd name="T70" fmla="*/ 272664 w 188"/>
                <a:gd name="T71" fmla="*/ 66776 h 184"/>
                <a:gd name="T72" fmla="*/ 244063 w 188"/>
                <a:gd name="T73" fmla="*/ 145000 h 184"/>
                <a:gd name="T74" fmla="*/ 308893 w 188"/>
                <a:gd name="T75" fmla="*/ 150723 h 184"/>
                <a:gd name="T76" fmla="*/ 335587 w 188"/>
                <a:gd name="T77" fmla="*/ 198421 h 1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8" h="184">
                  <a:moveTo>
                    <a:pt x="183" y="108"/>
                  </a:moveTo>
                  <a:cubicBezTo>
                    <a:pt x="185" y="105"/>
                    <a:pt x="188" y="101"/>
                    <a:pt x="188" y="95"/>
                  </a:cubicBezTo>
                  <a:cubicBezTo>
                    <a:pt x="188" y="78"/>
                    <a:pt x="172" y="72"/>
                    <a:pt x="163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3" y="69"/>
                    <a:pt x="135" y="66"/>
                    <a:pt x="135" y="66"/>
                  </a:cubicBezTo>
                  <a:cubicBezTo>
                    <a:pt x="135" y="66"/>
                    <a:pt x="135" y="66"/>
                    <a:pt x="135" y="66"/>
                  </a:cubicBezTo>
                  <a:cubicBezTo>
                    <a:pt x="136" y="66"/>
                    <a:pt x="144" y="55"/>
                    <a:pt x="150" y="37"/>
                  </a:cubicBezTo>
                  <a:cubicBezTo>
                    <a:pt x="157" y="18"/>
                    <a:pt x="140" y="4"/>
                    <a:pt x="139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8" y="3"/>
                    <a:pt x="132" y="0"/>
                    <a:pt x="126" y="4"/>
                  </a:cubicBezTo>
                  <a:cubicBezTo>
                    <a:pt x="122" y="6"/>
                    <a:pt x="119" y="11"/>
                    <a:pt x="119" y="18"/>
                  </a:cubicBezTo>
                  <a:cubicBezTo>
                    <a:pt x="117" y="34"/>
                    <a:pt x="103" y="48"/>
                    <a:pt x="97" y="53"/>
                  </a:cubicBezTo>
                  <a:cubicBezTo>
                    <a:pt x="96" y="54"/>
                    <a:pt x="95" y="54"/>
                    <a:pt x="94" y="55"/>
                  </a:cubicBezTo>
                  <a:cubicBezTo>
                    <a:pt x="90" y="59"/>
                    <a:pt x="85" y="69"/>
                    <a:pt x="82" y="76"/>
                  </a:cubicBezTo>
                  <a:cubicBezTo>
                    <a:pt x="79" y="81"/>
                    <a:pt x="73" y="89"/>
                    <a:pt x="70" y="92"/>
                  </a:cubicBezTo>
                  <a:cubicBezTo>
                    <a:pt x="67" y="92"/>
                    <a:pt x="63" y="92"/>
                    <a:pt x="60" y="92"/>
                  </a:cubicBezTo>
                  <a:cubicBezTo>
                    <a:pt x="59" y="88"/>
                    <a:pt x="55" y="84"/>
                    <a:pt x="51" y="8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4" y="84"/>
                    <a:pt x="0" y="88"/>
                    <a:pt x="0" y="9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0"/>
                    <a:pt x="4" y="184"/>
                    <a:pt x="9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6" y="184"/>
                    <a:pt x="59" y="181"/>
                    <a:pt x="60" y="177"/>
                  </a:cubicBezTo>
                  <a:cubicBezTo>
                    <a:pt x="62" y="177"/>
                    <a:pt x="63" y="175"/>
                    <a:pt x="64" y="175"/>
                  </a:cubicBezTo>
                  <a:cubicBezTo>
                    <a:pt x="65" y="177"/>
                    <a:pt x="67" y="181"/>
                    <a:pt x="73" y="184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5" y="184"/>
                    <a:pt x="103" y="184"/>
                    <a:pt x="129" y="184"/>
                  </a:cubicBezTo>
                  <a:cubicBezTo>
                    <a:pt x="142" y="184"/>
                    <a:pt x="153" y="184"/>
                    <a:pt x="157" y="184"/>
                  </a:cubicBezTo>
                  <a:cubicBezTo>
                    <a:pt x="165" y="184"/>
                    <a:pt x="170" y="180"/>
                    <a:pt x="172" y="177"/>
                  </a:cubicBezTo>
                  <a:cubicBezTo>
                    <a:pt x="176" y="172"/>
                    <a:pt x="176" y="165"/>
                    <a:pt x="175" y="161"/>
                  </a:cubicBezTo>
                  <a:cubicBezTo>
                    <a:pt x="181" y="156"/>
                    <a:pt x="181" y="147"/>
                    <a:pt x="181" y="143"/>
                  </a:cubicBezTo>
                  <a:cubicBezTo>
                    <a:pt x="182" y="140"/>
                    <a:pt x="181" y="138"/>
                    <a:pt x="180" y="135"/>
                  </a:cubicBezTo>
                  <a:cubicBezTo>
                    <a:pt x="183" y="133"/>
                    <a:pt x="186" y="127"/>
                    <a:pt x="186" y="120"/>
                  </a:cubicBezTo>
                  <a:cubicBezTo>
                    <a:pt x="187" y="115"/>
                    <a:pt x="185" y="110"/>
                    <a:pt x="183" y="108"/>
                  </a:cubicBezTo>
                  <a:close/>
                  <a:moveTo>
                    <a:pt x="52" y="175"/>
                  </a:moveTo>
                  <a:cubicBezTo>
                    <a:pt x="52" y="176"/>
                    <a:pt x="52" y="176"/>
                    <a:pt x="51" y="176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6"/>
                    <a:pt x="8" y="176"/>
                    <a:pt x="8" y="175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3"/>
                    <a:pt x="9" y="92"/>
                    <a:pt x="9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2" y="92"/>
                    <a:pt x="52" y="93"/>
                    <a:pt x="52" y="93"/>
                  </a:cubicBezTo>
                  <a:lnTo>
                    <a:pt x="52" y="175"/>
                  </a:lnTo>
                  <a:close/>
                  <a:moveTo>
                    <a:pt x="176" y="104"/>
                  </a:moveTo>
                  <a:cubicBezTo>
                    <a:pt x="172" y="107"/>
                    <a:pt x="172" y="107"/>
                    <a:pt x="172" y="107"/>
                  </a:cubicBezTo>
                  <a:cubicBezTo>
                    <a:pt x="175" y="110"/>
                    <a:pt x="175" y="110"/>
                    <a:pt x="175" y="110"/>
                  </a:cubicBezTo>
                  <a:cubicBezTo>
                    <a:pt x="176" y="111"/>
                    <a:pt x="179" y="114"/>
                    <a:pt x="178" y="120"/>
                  </a:cubicBezTo>
                  <a:cubicBezTo>
                    <a:pt x="178" y="127"/>
                    <a:pt x="173" y="131"/>
                    <a:pt x="173" y="131"/>
                  </a:cubicBezTo>
                  <a:cubicBezTo>
                    <a:pt x="167" y="133"/>
                    <a:pt x="167" y="133"/>
                    <a:pt x="167" y="133"/>
                  </a:cubicBezTo>
                  <a:cubicBezTo>
                    <a:pt x="172" y="137"/>
                    <a:pt x="172" y="137"/>
                    <a:pt x="172" y="137"/>
                  </a:cubicBezTo>
                  <a:cubicBezTo>
                    <a:pt x="172" y="138"/>
                    <a:pt x="174" y="140"/>
                    <a:pt x="173" y="144"/>
                  </a:cubicBezTo>
                  <a:cubicBezTo>
                    <a:pt x="173" y="147"/>
                    <a:pt x="172" y="154"/>
                    <a:pt x="168" y="156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7" y="161"/>
                    <a:pt x="167" y="161"/>
                    <a:pt x="167" y="161"/>
                  </a:cubicBezTo>
                  <a:cubicBezTo>
                    <a:pt x="168" y="163"/>
                    <a:pt x="168" y="169"/>
                    <a:pt x="165" y="173"/>
                  </a:cubicBezTo>
                  <a:cubicBezTo>
                    <a:pt x="164" y="175"/>
                    <a:pt x="161" y="176"/>
                    <a:pt x="157" y="176"/>
                  </a:cubicBezTo>
                  <a:cubicBezTo>
                    <a:pt x="144" y="176"/>
                    <a:pt x="84" y="176"/>
                    <a:pt x="76" y="176"/>
                  </a:cubicBezTo>
                  <a:cubicBezTo>
                    <a:pt x="73" y="175"/>
                    <a:pt x="71" y="174"/>
                    <a:pt x="70" y="173"/>
                  </a:cubicBezTo>
                  <a:cubicBezTo>
                    <a:pt x="69" y="172"/>
                    <a:pt x="67" y="167"/>
                    <a:pt x="60" y="167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71" y="100"/>
                    <a:pt x="71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85" y="88"/>
                    <a:pt x="89" y="80"/>
                  </a:cubicBezTo>
                  <a:cubicBezTo>
                    <a:pt x="93" y="72"/>
                    <a:pt x="96" y="63"/>
                    <a:pt x="100" y="61"/>
                  </a:cubicBezTo>
                  <a:cubicBezTo>
                    <a:pt x="100" y="60"/>
                    <a:pt x="101" y="60"/>
                    <a:pt x="101" y="59"/>
                  </a:cubicBezTo>
                  <a:cubicBezTo>
                    <a:pt x="108" y="54"/>
                    <a:pt x="124" y="38"/>
                    <a:pt x="127" y="19"/>
                  </a:cubicBezTo>
                  <a:cubicBezTo>
                    <a:pt x="127" y="14"/>
                    <a:pt x="128" y="12"/>
                    <a:pt x="130" y="10"/>
                  </a:cubicBezTo>
                  <a:cubicBezTo>
                    <a:pt x="132" y="9"/>
                    <a:pt x="134" y="10"/>
                    <a:pt x="135" y="10"/>
                  </a:cubicBezTo>
                  <a:cubicBezTo>
                    <a:pt x="137" y="12"/>
                    <a:pt x="147" y="22"/>
                    <a:pt x="143" y="35"/>
                  </a:cubicBezTo>
                  <a:cubicBezTo>
                    <a:pt x="137" y="51"/>
                    <a:pt x="129" y="61"/>
                    <a:pt x="129" y="61"/>
                  </a:cubicBezTo>
                  <a:cubicBezTo>
                    <a:pt x="127" y="64"/>
                    <a:pt x="124" y="70"/>
                    <a:pt x="128" y="76"/>
                  </a:cubicBezTo>
                  <a:cubicBezTo>
                    <a:pt x="130" y="79"/>
                    <a:pt x="133" y="79"/>
                    <a:pt x="135" y="79"/>
                  </a:cubicBezTo>
                  <a:cubicBezTo>
                    <a:pt x="162" y="79"/>
                    <a:pt x="162" y="79"/>
                    <a:pt x="162" y="79"/>
                  </a:cubicBezTo>
                  <a:cubicBezTo>
                    <a:pt x="163" y="79"/>
                    <a:pt x="180" y="81"/>
                    <a:pt x="180" y="95"/>
                  </a:cubicBezTo>
                  <a:cubicBezTo>
                    <a:pt x="180" y="101"/>
                    <a:pt x="176" y="104"/>
                    <a:pt x="176" y="10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dirty="0"/>
            </a:p>
          </p:txBody>
        </p:sp>
      </p:grpSp>
      <p:grpSp>
        <p:nvGrpSpPr>
          <p:cNvPr id="14" name="Группа 13" descr="значок большого пальца вверх">
            <a:extLst>
              <a:ext uri="{FF2B5EF4-FFF2-40B4-BE49-F238E27FC236}">
                <a16:creationId xmlns="" xmlns:a16="http://schemas.microsoft.com/office/drawing/2014/main" id="{2907416F-402F-41F1-9D31-BA7E1376D182}"/>
              </a:ext>
            </a:extLst>
          </p:cNvPr>
          <p:cNvGrpSpPr/>
          <p:nvPr/>
        </p:nvGrpSpPr>
        <p:grpSpPr>
          <a:xfrm>
            <a:off x="611560" y="3373521"/>
            <a:ext cx="936104" cy="823913"/>
            <a:chOff x="744537" y="2086166"/>
            <a:chExt cx="823913" cy="823913"/>
          </a:xfrm>
          <a:solidFill>
            <a:srgbClr val="FF0000"/>
          </a:solidFill>
        </p:grpSpPr>
        <p:sp>
          <p:nvSpPr>
            <p:cNvPr id="15" name="Овал 68">
              <a:extLst>
                <a:ext uri="{FF2B5EF4-FFF2-40B4-BE49-F238E27FC236}">
                  <a16:creationId xmlns="" xmlns:a16="http://schemas.microsoft.com/office/drawing/2014/main" id="{AC52CD19-1014-49F6-9EFC-0B3E037B4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537" y="2086166"/>
              <a:ext cx="823913" cy="8239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rtl="0" eaLnBrk="1" hangingPunct="1"/>
              <a:endParaRPr lang="ru-RU" altLang="en-US" dirty="0"/>
            </a:p>
          </p:txBody>
        </p:sp>
        <p:sp>
          <p:nvSpPr>
            <p:cNvPr id="16" name="Полилиния 65">
              <a:extLst>
                <a:ext uri="{FF2B5EF4-FFF2-40B4-BE49-F238E27FC236}">
                  <a16:creationId xmlns="" xmlns:a16="http://schemas.microsoft.com/office/drawing/2014/main" id="{DC748C5B-A010-42FE-94A3-C36151981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536" y="2278488"/>
              <a:ext cx="358468" cy="351052"/>
            </a:xfrm>
            <a:custGeom>
              <a:avLst/>
              <a:gdLst>
                <a:gd name="T0" fmla="*/ 358468 w 188"/>
                <a:gd name="T1" fmla="*/ 181250 h 184"/>
                <a:gd name="T2" fmla="*/ 257411 w 188"/>
                <a:gd name="T3" fmla="*/ 135460 h 184"/>
                <a:gd name="T4" fmla="*/ 257411 w 188"/>
                <a:gd name="T5" fmla="*/ 125921 h 184"/>
                <a:gd name="T6" fmla="*/ 286012 w 188"/>
                <a:gd name="T7" fmla="*/ 70592 h 184"/>
                <a:gd name="T8" fmla="*/ 263131 w 188"/>
                <a:gd name="T9" fmla="*/ 5724 h 184"/>
                <a:gd name="T10" fmla="*/ 226903 w 188"/>
                <a:gd name="T11" fmla="*/ 34342 h 184"/>
                <a:gd name="T12" fmla="*/ 179234 w 188"/>
                <a:gd name="T13" fmla="*/ 104934 h 184"/>
                <a:gd name="T14" fmla="*/ 133472 w 188"/>
                <a:gd name="T15" fmla="*/ 175526 h 184"/>
                <a:gd name="T16" fmla="*/ 97244 w 188"/>
                <a:gd name="T17" fmla="*/ 160263 h 184"/>
                <a:gd name="T18" fmla="*/ 0 w 188"/>
                <a:gd name="T19" fmla="*/ 177434 h 184"/>
                <a:gd name="T20" fmla="*/ 17161 w 188"/>
                <a:gd name="T21" fmla="*/ 351052 h 184"/>
                <a:gd name="T22" fmla="*/ 114405 w 188"/>
                <a:gd name="T23" fmla="*/ 337697 h 184"/>
                <a:gd name="T24" fmla="*/ 139192 w 188"/>
                <a:gd name="T25" fmla="*/ 351052 h 184"/>
                <a:gd name="T26" fmla="*/ 143006 w 188"/>
                <a:gd name="T27" fmla="*/ 351052 h 184"/>
                <a:gd name="T28" fmla="*/ 299359 w 188"/>
                <a:gd name="T29" fmla="*/ 351052 h 184"/>
                <a:gd name="T30" fmla="*/ 333680 w 188"/>
                <a:gd name="T31" fmla="*/ 307171 h 184"/>
                <a:gd name="T32" fmla="*/ 343214 w 188"/>
                <a:gd name="T33" fmla="*/ 257565 h 184"/>
                <a:gd name="T34" fmla="*/ 348934 w 188"/>
                <a:gd name="T35" fmla="*/ 206052 h 184"/>
                <a:gd name="T36" fmla="*/ 97244 w 188"/>
                <a:gd name="T37" fmla="*/ 335789 h 184"/>
                <a:gd name="T38" fmla="*/ 15254 w 188"/>
                <a:gd name="T39" fmla="*/ 333881 h 184"/>
                <a:gd name="T40" fmla="*/ 17161 w 188"/>
                <a:gd name="T41" fmla="*/ 175526 h 184"/>
                <a:gd name="T42" fmla="*/ 99151 w 188"/>
                <a:gd name="T43" fmla="*/ 177434 h 184"/>
                <a:gd name="T44" fmla="*/ 335587 w 188"/>
                <a:gd name="T45" fmla="*/ 198421 h 184"/>
                <a:gd name="T46" fmla="*/ 333680 w 188"/>
                <a:gd name="T47" fmla="*/ 209868 h 184"/>
                <a:gd name="T48" fmla="*/ 329867 w 188"/>
                <a:gd name="T49" fmla="*/ 249934 h 184"/>
                <a:gd name="T50" fmla="*/ 327960 w 188"/>
                <a:gd name="T51" fmla="*/ 261381 h 184"/>
                <a:gd name="T52" fmla="*/ 320333 w 188"/>
                <a:gd name="T53" fmla="*/ 297631 h 184"/>
                <a:gd name="T54" fmla="*/ 318426 w 188"/>
                <a:gd name="T55" fmla="*/ 307171 h 184"/>
                <a:gd name="T56" fmla="*/ 299359 w 188"/>
                <a:gd name="T57" fmla="*/ 335789 h 184"/>
                <a:gd name="T58" fmla="*/ 133472 w 188"/>
                <a:gd name="T59" fmla="*/ 330065 h 184"/>
                <a:gd name="T60" fmla="*/ 114405 w 188"/>
                <a:gd name="T61" fmla="*/ 190789 h 184"/>
                <a:gd name="T62" fmla="*/ 137286 w 188"/>
                <a:gd name="T63" fmla="*/ 190789 h 184"/>
                <a:gd name="T64" fmla="*/ 169700 w 188"/>
                <a:gd name="T65" fmla="*/ 152631 h 184"/>
                <a:gd name="T66" fmla="*/ 192581 w 188"/>
                <a:gd name="T67" fmla="*/ 112566 h 184"/>
                <a:gd name="T68" fmla="*/ 247877 w 188"/>
                <a:gd name="T69" fmla="*/ 19079 h 184"/>
                <a:gd name="T70" fmla="*/ 272664 w 188"/>
                <a:gd name="T71" fmla="*/ 66776 h 184"/>
                <a:gd name="T72" fmla="*/ 244063 w 188"/>
                <a:gd name="T73" fmla="*/ 145000 h 184"/>
                <a:gd name="T74" fmla="*/ 308893 w 188"/>
                <a:gd name="T75" fmla="*/ 150723 h 184"/>
                <a:gd name="T76" fmla="*/ 335587 w 188"/>
                <a:gd name="T77" fmla="*/ 198421 h 1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8" h="184">
                  <a:moveTo>
                    <a:pt x="183" y="108"/>
                  </a:moveTo>
                  <a:cubicBezTo>
                    <a:pt x="185" y="105"/>
                    <a:pt x="188" y="101"/>
                    <a:pt x="188" y="95"/>
                  </a:cubicBezTo>
                  <a:cubicBezTo>
                    <a:pt x="188" y="78"/>
                    <a:pt x="172" y="72"/>
                    <a:pt x="163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3" y="69"/>
                    <a:pt x="135" y="66"/>
                    <a:pt x="135" y="66"/>
                  </a:cubicBezTo>
                  <a:cubicBezTo>
                    <a:pt x="135" y="66"/>
                    <a:pt x="135" y="66"/>
                    <a:pt x="135" y="66"/>
                  </a:cubicBezTo>
                  <a:cubicBezTo>
                    <a:pt x="136" y="66"/>
                    <a:pt x="144" y="55"/>
                    <a:pt x="150" y="37"/>
                  </a:cubicBezTo>
                  <a:cubicBezTo>
                    <a:pt x="157" y="18"/>
                    <a:pt x="140" y="4"/>
                    <a:pt x="139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8" y="3"/>
                    <a:pt x="132" y="0"/>
                    <a:pt x="126" y="4"/>
                  </a:cubicBezTo>
                  <a:cubicBezTo>
                    <a:pt x="122" y="6"/>
                    <a:pt x="119" y="11"/>
                    <a:pt x="119" y="18"/>
                  </a:cubicBezTo>
                  <a:cubicBezTo>
                    <a:pt x="117" y="34"/>
                    <a:pt x="103" y="48"/>
                    <a:pt x="97" y="53"/>
                  </a:cubicBezTo>
                  <a:cubicBezTo>
                    <a:pt x="96" y="54"/>
                    <a:pt x="95" y="54"/>
                    <a:pt x="94" y="55"/>
                  </a:cubicBezTo>
                  <a:cubicBezTo>
                    <a:pt x="90" y="59"/>
                    <a:pt x="85" y="69"/>
                    <a:pt x="82" y="76"/>
                  </a:cubicBezTo>
                  <a:cubicBezTo>
                    <a:pt x="79" y="81"/>
                    <a:pt x="73" y="89"/>
                    <a:pt x="70" y="92"/>
                  </a:cubicBezTo>
                  <a:cubicBezTo>
                    <a:pt x="67" y="92"/>
                    <a:pt x="63" y="92"/>
                    <a:pt x="60" y="92"/>
                  </a:cubicBezTo>
                  <a:cubicBezTo>
                    <a:pt x="59" y="88"/>
                    <a:pt x="55" y="84"/>
                    <a:pt x="51" y="8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4" y="84"/>
                    <a:pt x="0" y="88"/>
                    <a:pt x="0" y="9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0"/>
                    <a:pt x="4" y="184"/>
                    <a:pt x="9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6" y="184"/>
                    <a:pt x="59" y="181"/>
                    <a:pt x="60" y="177"/>
                  </a:cubicBezTo>
                  <a:cubicBezTo>
                    <a:pt x="62" y="177"/>
                    <a:pt x="63" y="175"/>
                    <a:pt x="64" y="175"/>
                  </a:cubicBezTo>
                  <a:cubicBezTo>
                    <a:pt x="65" y="177"/>
                    <a:pt x="67" y="181"/>
                    <a:pt x="73" y="184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5" y="184"/>
                    <a:pt x="103" y="184"/>
                    <a:pt x="129" y="184"/>
                  </a:cubicBezTo>
                  <a:cubicBezTo>
                    <a:pt x="142" y="184"/>
                    <a:pt x="153" y="184"/>
                    <a:pt x="157" y="184"/>
                  </a:cubicBezTo>
                  <a:cubicBezTo>
                    <a:pt x="165" y="184"/>
                    <a:pt x="170" y="180"/>
                    <a:pt x="172" y="177"/>
                  </a:cubicBezTo>
                  <a:cubicBezTo>
                    <a:pt x="176" y="172"/>
                    <a:pt x="176" y="165"/>
                    <a:pt x="175" y="161"/>
                  </a:cubicBezTo>
                  <a:cubicBezTo>
                    <a:pt x="181" y="156"/>
                    <a:pt x="181" y="147"/>
                    <a:pt x="181" y="143"/>
                  </a:cubicBezTo>
                  <a:cubicBezTo>
                    <a:pt x="182" y="140"/>
                    <a:pt x="181" y="138"/>
                    <a:pt x="180" y="135"/>
                  </a:cubicBezTo>
                  <a:cubicBezTo>
                    <a:pt x="183" y="133"/>
                    <a:pt x="186" y="127"/>
                    <a:pt x="186" y="120"/>
                  </a:cubicBezTo>
                  <a:cubicBezTo>
                    <a:pt x="187" y="115"/>
                    <a:pt x="185" y="110"/>
                    <a:pt x="183" y="108"/>
                  </a:cubicBezTo>
                  <a:close/>
                  <a:moveTo>
                    <a:pt x="52" y="175"/>
                  </a:moveTo>
                  <a:cubicBezTo>
                    <a:pt x="52" y="176"/>
                    <a:pt x="52" y="176"/>
                    <a:pt x="51" y="176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6"/>
                    <a:pt x="8" y="176"/>
                    <a:pt x="8" y="175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3"/>
                    <a:pt x="9" y="92"/>
                    <a:pt x="9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2" y="92"/>
                    <a:pt x="52" y="93"/>
                    <a:pt x="52" y="93"/>
                  </a:cubicBezTo>
                  <a:lnTo>
                    <a:pt x="52" y="175"/>
                  </a:lnTo>
                  <a:close/>
                  <a:moveTo>
                    <a:pt x="176" y="104"/>
                  </a:moveTo>
                  <a:cubicBezTo>
                    <a:pt x="172" y="107"/>
                    <a:pt x="172" y="107"/>
                    <a:pt x="172" y="107"/>
                  </a:cubicBezTo>
                  <a:cubicBezTo>
                    <a:pt x="175" y="110"/>
                    <a:pt x="175" y="110"/>
                    <a:pt x="175" y="110"/>
                  </a:cubicBezTo>
                  <a:cubicBezTo>
                    <a:pt x="176" y="111"/>
                    <a:pt x="179" y="114"/>
                    <a:pt x="178" y="120"/>
                  </a:cubicBezTo>
                  <a:cubicBezTo>
                    <a:pt x="178" y="127"/>
                    <a:pt x="173" y="131"/>
                    <a:pt x="173" y="131"/>
                  </a:cubicBezTo>
                  <a:cubicBezTo>
                    <a:pt x="167" y="133"/>
                    <a:pt x="167" y="133"/>
                    <a:pt x="167" y="133"/>
                  </a:cubicBezTo>
                  <a:cubicBezTo>
                    <a:pt x="172" y="137"/>
                    <a:pt x="172" y="137"/>
                    <a:pt x="172" y="137"/>
                  </a:cubicBezTo>
                  <a:cubicBezTo>
                    <a:pt x="172" y="138"/>
                    <a:pt x="174" y="140"/>
                    <a:pt x="173" y="144"/>
                  </a:cubicBezTo>
                  <a:cubicBezTo>
                    <a:pt x="173" y="147"/>
                    <a:pt x="172" y="154"/>
                    <a:pt x="168" y="156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7" y="161"/>
                    <a:pt x="167" y="161"/>
                    <a:pt x="167" y="161"/>
                  </a:cubicBezTo>
                  <a:cubicBezTo>
                    <a:pt x="168" y="163"/>
                    <a:pt x="168" y="169"/>
                    <a:pt x="165" y="173"/>
                  </a:cubicBezTo>
                  <a:cubicBezTo>
                    <a:pt x="164" y="175"/>
                    <a:pt x="161" y="176"/>
                    <a:pt x="157" y="176"/>
                  </a:cubicBezTo>
                  <a:cubicBezTo>
                    <a:pt x="144" y="176"/>
                    <a:pt x="84" y="176"/>
                    <a:pt x="76" y="176"/>
                  </a:cubicBezTo>
                  <a:cubicBezTo>
                    <a:pt x="73" y="175"/>
                    <a:pt x="71" y="174"/>
                    <a:pt x="70" y="173"/>
                  </a:cubicBezTo>
                  <a:cubicBezTo>
                    <a:pt x="69" y="172"/>
                    <a:pt x="67" y="167"/>
                    <a:pt x="60" y="167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71" y="100"/>
                    <a:pt x="71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85" y="88"/>
                    <a:pt x="89" y="80"/>
                  </a:cubicBezTo>
                  <a:cubicBezTo>
                    <a:pt x="93" y="72"/>
                    <a:pt x="96" y="63"/>
                    <a:pt x="100" y="61"/>
                  </a:cubicBezTo>
                  <a:cubicBezTo>
                    <a:pt x="100" y="60"/>
                    <a:pt x="101" y="60"/>
                    <a:pt x="101" y="59"/>
                  </a:cubicBezTo>
                  <a:cubicBezTo>
                    <a:pt x="108" y="54"/>
                    <a:pt x="124" y="38"/>
                    <a:pt x="127" y="19"/>
                  </a:cubicBezTo>
                  <a:cubicBezTo>
                    <a:pt x="127" y="14"/>
                    <a:pt x="128" y="12"/>
                    <a:pt x="130" y="10"/>
                  </a:cubicBezTo>
                  <a:cubicBezTo>
                    <a:pt x="132" y="9"/>
                    <a:pt x="134" y="10"/>
                    <a:pt x="135" y="10"/>
                  </a:cubicBezTo>
                  <a:cubicBezTo>
                    <a:pt x="137" y="12"/>
                    <a:pt x="147" y="22"/>
                    <a:pt x="143" y="35"/>
                  </a:cubicBezTo>
                  <a:cubicBezTo>
                    <a:pt x="137" y="51"/>
                    <a:pt x="129" y="61"/>
                    <a:pt x="129" y="61"/>
                  </a:cubicBezTo>
                  <a:cubicBezTo>
                    <a:pt x="127" y="64"/>
                    <a:pt x="124" y="70"/>
                    <a:pt x="128" y="76"/>
                  </a:cubicBezTo>
                  <a:cubicBezTo>
                    <a:pt x="130" y="79"/>
                    <a:pt x="133" y="79"/>
                    <a:pt x="135" y="79"/>
                  </a:cubicBezTo>
                  <a:cubicBezTo>
                    <a:pt x="162" y="79"/>
                    <a:pt x="162" y="79"/>
                    <a:pt x="162" y="79"/>
                  </a:cubicBezTo>
                  <a:cubicBezTo>
                    <a:pt x="163" y="79"/>
                    <a:pt x="180" y="81"/>
                    <a:pt x="180" y="95"/>
                  </a:cubicBezTo>
                  <a:cubicBezTo>
                    <a:pt x="180" y="101"/>
                    <a:pt x="176" y="104"/>
                    <a:pt x="176" y="10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dirty="0"/>
            </a:p>
          </p:txBody>
        </p:sp>
      </p:grpSp>
      <p:grpSp>
        <p:nvGrpSpPr>
          <p:cNvPr id="17" name="Группа 16" descr="значок большого пальца вверх">
            <a:extLst>
              <a:ext uri="{FF2B5EF4-FFF2-40B4-BE49-F238E27FC236}">
                <a16:creationId xmlns="" xmlns:a16="http://schemas.microsoft.com/office/drawing/2014/main" id="{2907416F-402F-41F1-9D31-BA7E1376D182}"/>
              </a:ext>
            </a:extLst>
          </p:cNvPr>
          <p:cNvGrpSpPr/>
          <p:nvPr/>
        </p:nvGrpSpPr>
        <p:grpSpPr>
          <a:xfrm>
            <a:off x="755576" y="4780134"/>
            <a:ext cx="823913" cy="823913"/>
            <a:chOff x="744537" y="2086166"/>
            <a:chExt cx="823913" cy="823913"/>
          </a:xfrm>
          <a:solidFill>
            <a:srgbClr val="FF0000"/>
          </a:solidFill>
        </p:grpSpPr>
        <p:sp>
          <p:nvSpPr>
            <p:cNvPr id="18" name="Овал 68">
              <a:extLst>
                <a:ext uri="{FF2B5EF4-FFF2-40B4-BE49-F238E27FC236}">
                  <a16:creationId xmlns="" xmlns:a16="http://schemas.microsoft.com/office/drawing/2014/main" id="{AC52CD19-1014-49F6-9EFC-0B3E037B4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537" y="2086166"/>
              <a:ext cx="823913" cy="8239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rtl="0" eaLnBrk="1" hangingPunct="1"/>
              <a:endParaRPr lang="ru-RU" altLang="en-US" dirty="0"/>
            </a:p>
          </p:txBody>
        </p:sp>
        <p:sp>
          <p:nvSpPr>
            <p:cNvPr id="19" name="Полилиния 65">
              <a:extLst>
                <a:ext uri="{FF2B5EF4-FFF2-40B4-BE49-F238E27FC236}">
                  <a16:creationId xmlns="" xmlns:a16="http://schemas.microsoft.com/office/drawing/2014/main" id="{DC748C5B-A010-42FE-94A3-C36151981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536" y="2278488"/>
              <a:ext cx="358468" cy="351052"/>
            </a:xfrm>
            <a:custGeom>
              <a:avLst/>
              <a:gdLst>
                <a:gd name="T0" fmla="*/ 358468 w 188"/>
                <a:gd name="T1" fmla="*/ 181250 h 184"/>
                <a:gd name="T2" fmla="*/ 257411 w 188"/>
                <a:gd name="T3" fmla="*/ 135460 h 184"/>
                <a:gd name="T4" fmla="*/ 257411 w 188"/>
                <a:gd name="T5" fmla="*/ 125921 h 184"/>
                <a:gd name="T6" fmla="*/ 286012 w 188"/>
                <a:gd name="T7" fmla="*/ 70592 h 184"/>
                <a:gd name="T8" fmla="*/ 263131 w 188"/>
                <a:gd name="T9" fmla="*/ 5724 h 184"/>
                <a:gd name="T10" fmla="*/ 226903 w 188"/>
                <a:gd name="T11" fmla="*/ 34342 h 184"/>
                <a:gd name="T12" fmla="*/ 179234 w 188"/>
                <a:gd name="T13" fmla="*/ 104934 h 184"/>
                <a:gd name="T14" fmla="*/ 133472 w 188"/>
                <a:gd name="T15" fmla="*/ 175526 h 184"/>
                <a:gd name="T16" fmla="*/ 97244 w 188"/>
                <a:gd name="T17" fmla="*/ 160263 h 184"/>
                <a:gd name="T18" fmla="*/ 0 w 188"/>
                <a:gd name="T19" fmla="*/ 177434 h 184"/>
                <a:gd name="T20" fmla="*/ 17161 w 188"/>
                <a:gd name="T21" fmla="*/ 351052 h 184"/>
                <a:gd name="T22" fmla="*/ 114405 w 188"/>
                <a:gd name="T23" fmla="*/ 337697 h 184"/>
                <a:gd name="T24" fmla="*/ 139192 w 188"/>
                <a:gd name="T25" fmla="*/ 351052 h 184"/>
                <a:gd name="T26" fmla="*/ 143006 w 188"/>
                <a:gd name="T27" fmla="*/ 351052 h 184"/>
                <a:gd name="T28" fmla="*/ 299359 w 188"/>
                <a:gd name="T29" fmla="*/ 351052 h 184"/>
                <a:gd name="T30" fmla="*/ 333680 w 188"/>
                <a:gd name="T31" fmla="*/ 307171 h 184"/>
                <a:gd name="T32" fmla="*/ 343214 w 188"/>
                <a:gd name="T33" fmla="*/ 257565 h 184"/>
                <a:gd name="T34" fmla="*/ 348934 w 188"/>
                <a:gd name="T35" fmla="*/ 206052 h 184"/>
                <a:gd name="T36" fmla="*/ 97244 w 188"/>
                <a:gd name="T37" fmla="*/ 335789 h 184"/>
                <a:gd name="T38" fmla="*/ 15254 w 188"/>
                <a:gd name="T39" fmla="*/ 333881 h 184"/>
                <a:gd name="T40" fmla="*/ 17161 w 188"/>
                <a:gd name="T41" fmla="*/ 175526 h 184"/>
                <a:gd name="T42" fmla="*/ 99151 w 188"/>
                <a:gd name="T43" fmla="*/ 177434 h 184"/>
                <a:gd name="T44" fmla="*/ 335587 w 188"/>
                <a:gd name="T45" fmla="*/ 198421 h 184"/>
                <a:gd name="T46" fmla="*/ 333680 w 188"/>
                <a:gd name="T47" fmla="*/ 209868 h 184"/>
                <a:gd name="T48" fmla="*/ 329867 w 188"/>
                <a:gd name="T49" fmla="*/ 249934 h 184"/>
                <a:gd name="T50" fmla="*/ 327960 w 188"/>
                <a:gd name="T51" fmla="*/ 261381 h 184"/>
                <a:gd name="T52" fmla="*/ 320333 w 188"/>
                <a:gd name="T53" fmla="*/ 297631 h 184"/>
                <a:gd name="T54" fmla="*/ 318426 w 188"/>
                <a:gd name="T55" fmla="*/ 307171 h 184"/>
                <a:gd name="T56" fmla="*/ 299359 w 188"/>
                <a:gd name="T57" fmla="*/ 335789 h 184"/>
                <a:gd name="T58" fmla="*/ 133472 w 188"/>
                <a:gd name="T59" fmla="*/ 330065 h 184"/>
                <a:gd name="T60" fmla="*/ 114405 w 188"/>
                <a:gd name="T61" fmla="*/ 190789 h 184"/>
                <a:gd name="T62" fmla="*/ 137286 w 188"/>
                <a:gd name="T63" fmla="*/ 190789 h 184"/>
                <a:gd name="T64" fmla="*/ 169700 w 188"/>
                <a:gd name="T65" fmla="*/ 152631 h 184"/>
                <a:gd name="T66" fmla="*/ 192581 w 188"/>
                <a:gd name="T67" fmla="*/ 112566 h 184"/>
                <a:gd name="T68" fmla="*/ 247877 w 188"/>
                <a:gd name="T69" fmla="*/ 19079 h 184"/>
                <a:gd name="T70" fmla="*/ 272664 w 188"/>
                <a:gd name="T71" fmla="*/ 66776 h 184"/>
                <a:gd name="T72" fmla="*/ 244063 w 188"/>
                <a:gd name="T73" fmla="*/ 145000 h 184"/>
                <a:gd name="T74" fmla="*/ 308893 w 188"/>
                <a:gd name="T75" fmla="*/ 150723 h 184"/>
                <a:gd name="T76" fmla="*/ 335587 w 188"/>
                <a:gd name="T77" fmla="*/ 198421 h 1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8" h="184">
                  <a:moveTo>
                    <a:pt x="183" y="108"/>
                  </a:moveTo>
                  <a:cubicBezTo>
                    <a:pt x="185" y="105"/>
                    <a:pt x="188" y="101"/>
                    <a:pt x="188" y="95"/>
                  </a:cubicBezTo>
                  <a:cubicBezTo>
                    <a:pt x="188" y="78"/>
                    <a:pt x="172" y="72"/>
                    <a:pt x="163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3" y="69"/>
                    <a:pt x="135" y="66"/>
                    <a:pt x="135" y="66"/>
                  </a:cubicBezTo>
                  <a:cubicBezTo>
                    <a:pt x="135" y="66"/>
                    <a:pt x="135" y="66"/>
                    <a:pt x="135" y="66"/>
                  </a:cubicBezTo>
                  <a:cubicBezTo>
                    <a:pt x="136" y="66"/>
                    <a:pt x="144" y="55"/>
                    <a:pt x="150" y="37"/>
                  </a:cubicBezTo>
                  <a:cubicBezTo>
                    <a:pt x="157" y="18"/>
                    <a:pt x="140" y="4"/>
                    <a:pt x="139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8" y="3"/>
                    <a:pt x="132" y="0"/>
                    <a:pt x="126" y="4"/>
                  </a:cubicBezTo>
                  <a:cubicBezTo>
                    <a:pt x="122" y="6"/>
                    <a:pt x="119" y="11"/>
                    <a:pt x="119" y="18"/>
                  </a:cubicBezTo>
                  <a:cubicBezTo>
                    <a:pt x="117" y="34"/>
                    <a:pt x="103" y="48"/>
                    <a:pt x="97" y="53"/>
                  </a:cubicBezTo>
                  <a:cubicBezTo>
                    <a:pt x="96" y="54"/>
                    <a:pt x="95" y="54"/>
                    <a:pt x="94" y="55"/>
                  </a:cubicBezTo>
                  <a:cubicBezTo>
                    <a:pt x="90" y="59"/>
                    <a:pt x="85" y="69"/>
                    <a:pt x="82" y="76"/>
                  </a:cubicBezTo>
                  <a:cubicBezTo>
                    <a:pt x="79" y="81"/>
                    <a:pt x="73" y="89"/>
                    <a:pt x="70" y="92"/>
                  </a:cubicBezTo>
                  <a:cubicBezTo>
                    <a:pt x="67" y="92"/>
                    <a:pt x="63" y="92"/>
                    <a:pt x="60" y="92"/>
                  </a:cubicBezTo>
                  <a:cubicBezTo>
                    <a:pt x="59" y="88"/>
                    <a:pt x="55" y="84"/>
                    <a:pt x="51" y="8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4" y="84"/>
                    <a:pt x="0" y="88"/>
                    <a:pt x="0" y="9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0"/>
                    <a:pt x="4" y="184"/>
                    <a:pt x="9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6" y="184"/>
                    <a:pt x="59" y="181"/>
                    <a:pt x="60" y="177"/>
                  </a:cubicBezTo>
                  <a:cubicBezTo>
                    <a:pt x="62" y="177"/>
                    <a:pt x="63" y="175"/>
                    <a:pt x="64" y="175"/>
                  </a:cubicBezTo>
                  <a:cubicBezTo>
                    <a:pt x="65" y="177"/>
                    <a:pt x="67" y="181"/>
                    <a:pt x="73" y="184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5" y="184"/>
                    <a:pt x="103" y="184"/>
                    <a:pt x="129" y="184"/>
                  </a:cubicBezTo>
                  <a:cubicBezTo>
                    <a:pt x="142" y="184"/>
                    <a:pt x="153" y="184"/>
                    <a:pt x="157" y="184"/>
                  </a:cubicBezTo>
                  <a:cubicBezTo>
                    <a:pt x="165" y="184"/>
                    <a:pt x="170" y="180"/>
                    <a:pt x="172" y="177"/>
                  </a:cubicBezTo>
                  <a:cubicBezTo>
                    <a:pt x="176" y="172"/>
                    <a:pt x="176" y="165"/>
                    <a:pt x="175" y="161"/>
                  </a:cubicBezTo>
                  <a:cubicBezTo>
                    <a:pt x="181" y="156"/>
                    <a:pt x="181" y="147"/>
                    <a:pt x="181" y="143"/>
                  </a:cubicBezTo>
                  <a:cubicBezTo>
                    <a:pt x="182" y="140"/>
                    <a:pt x="181" y="138"/>
                    <a:pt x="180" y="135"/>
                  </a:cubicBezTo>
                  <a:cubicBezTo>
                    <a:pt x="183" y="133"/>
                    <a:pt x="186" y="127"/>
                    <a:pt x="186" y="120"/>
                  </a:cubicBezTo>
                  <a:cubicBezTo>
                    <a:pt x="187" y="115"/>
                    <a:pt x="185" y="110"/>
                    <a:pt x="183" y="108"/>
                  </a:cubicBezTo>
                  <a:close/>
                  <a:moveTo>
                    <a:pt x="52" y="175"/>
                  </a:moveTo>
                  <a:cubicBezTo>
                    <a:pt x="52" y="176"/>
                    <a:pt x="52" y="176"/>
                    <a:pt x="51" y="176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6"/>
                    <a:pt x="8" y="176"/>
                    <a:pt x="8" y="175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3"/>
                    <a:pt x="9" y="92"/>
                    <a:pt x="9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2" y="92"/>
                    <a:pt x="52" y="93"/>
                    <a:pt x="52" y="93"/>
                  </a:cubicBezTo>
                  <a:lnTo>
                    <a:pt x="52" y="175"/>
                  </a:lnTo>
                  <a:close/>
                  <a:moveTo>
                    <a:pt x="176" y="104"/>
                  </a:moveTo>
                  <a:cubicBezTo>
                    <a:pt x="172" y="107"/>
                    <a:pt x="172" y="107"/>
                    <a:pt x="172" y="107"/>
                  </a:cubicBezTo>
                  <a:cubicBezTo>
                    <a:pt x="175" y="110"/>
                    <a:pt x="175" y="110"/>
                    <a:pt x="175" y="110"/>
                  </a:cubicBezTo>
                  <a:cubicBezTo>
                    <a:pt x="176" y="111"/>
                    <a:pt x="179" y="114"/>
                    <a:pt x="178" y="120"/>
                  </a:cubicBezTo>
                  <a:cubicBezTo>
                    <a:pt x="178" y="127"/>
                    <a:pt x="173" y="131"/>
                    <a:pt x="173" y="131"/>
                  </a:cubicBezTo>
                  <a:cubicBezTo>
                    <a:pt x="167" y="133"/>
                    <a:pt x="167" y="133"/>
                    <a:pt x="167" y="133"/>
                  </a:cubicBezTo>
                  <a:cubicBezTo>
                    <a:pt x="172" y="137"/>
                    <a:pt x="172" y="137"/>
                    <a:pt x="172" y="137"/>
                  </a:cubicBezTo>
                  <a:cubicBezTo>
                    <a:pt x="172" y="138"/>
                    <a:pt x="174" y="140"/>
                    <a:pt x="173" y="144"/>
                  </a:cubicBezTo>
                  <a:cubicBezTo>
                    <a:pt x="173" y="147"/>
                    <a:pt x="172" y="154"/>
                    <a:pt x="168" y="156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7" y="161"/>
                    <a:pt x="167" y="161"/>
                    <a:pt x="167" y="161"/>
                  </a:cubicBezTo>
                  <a:cubicBezTo>
                    <a:pt x="168" y="163"/>
                    <a:pt x="168" y="169"/>
                    <a:pt x="165" y="173"/>
                  </a:cubicBezTo>
                  <a:cubicBezTo>
                    <a:pt x="164" y="175"/>
                    <a:pt x="161" y="176"/>
                    <a:pt x="157" y="176"/>
                  </a:cubicBezTo>
                  <a:cubicBezTo>
                    <a:pt x="144" y="176"/>
                    <a:pt x="84" y="176"/>
                    <a:pt x="76" y="176"/>
                  </a:cubicBezTo>
                  <a:cubicBezTo>
                    <a:pt x="73" y="175"/>
                    <a:pt x="71" y="174"/>
                    <a:pt x="70" y="173"/>
                  </a:cubicBezTo>
                  <a:cubicBezTo>
                    <a:pt x="69" y="172"/>
                    <a:pt x="67" y="167"/>
                    <a:pt x="60" y="167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71" y="100"/>
                    <a:pt x="71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85" y="88"/>
                    <a:pt x="89" y="80"/>
                  </a:cubicBezTo>
                  <a:cubicBezTo>
                    <a:pt x="93" y="72"/>
                    <a:pt x="96" y="63"/>
                    <a:pt x="100" y="61"/>
                  </a:cubicBezTo>
                  <a:cubicBezTo>
                    <a:pt x="100" y="60"/>
                    <a:pt x="101" y="60"/>
                    <a:pt x="101" y="59"/>
                  </a:cubicBezTo>
                  <a:cubicBezTo>
                    <a:pt x="108" y="54"/>
                    <a:pt x="124" y="38"/>
                    <a:pt x="127" y="19"/>
                  </a:cubicBezTo>
                  <a:cubicBezTo>
                    <a:pt x="127" y="14"/>
                    <a:pt x="128" y="12"/>
                    <a:pt x="130" y="10"/>
                  </a:cubicBezTo>
                  <a:cubicBezTo>
                    <a:pt x="132" y="9"/>
                    <a:pt x="134" y="10"/>
                    <a:pt x="135" y="10"/>
                  </a:cubicBezTo>
                  <a:cubicBezTo>
                    <a:pt x="137" y="12"/>
                    <a:pt x="147" y="22"/>
                    <a:pt x="143" y="35"/>
                  </a:cubicBezTo>
                  <a:cubicBezTo>
                    <a:pt x="137" y="51"/>
                    <a:pt x="129" y="61"/>
                    <a:pt x="129" y="61"/>
                  </a:cubicBezTo>
                  <a:cubicBezTo>
                    <a:pt x="127" y="64"/>
                    <a:pt x="124" y="70"/>
                    <a:pt x="128" y="76"/>
                  </a:cubicBezTo>
                  <a:cubicBezTo>
                    <a:pt x="130" y="79"/>
                    <a:pt x="133" y="79"/>
                    <a:pt x="135" y="79"/>
                  </a:cubicBezTo>
                  <a:cubicBezTo>
                    <a:pt x="162" y="79"/>
                    <a:pt x="162" y="79"/>
                    <a:pt x="162" y="79"/>
                  </a:cubicBezTo>
                  <a:cubicBezTo>
                    <a:pt x="163" y="79"/>
                    <a:pt x="180" y="81"/>
                    <a:pt x="180" y="95"/>
                  </a:cubicBezTo>
                  <a:cubicBezTo>
                    <a:pt x="180" y="101"/>
                    <a:pt x="176" y="104"/>
                    <a:pt x="176" y="10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7019130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184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Open Sans Light</vt:lpstr>
      <vt:lpstr>Times New Roman</vt:lpstr>
      <vt:lpstr>Wingdings</vt:lpstr>
      <vt:lpstr>Тема Office</vt:lpstr>
      <vt:lpstr>Векторы развития дополнительного образования детей в городе Коврове до 2030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инновационной деятельности «РАЗВИТИЕ НАСТАВНИЧЕСТВА В МУНИЦИПАЛЬНОЙ СИСТЕМЕ ДОПОЛНИТЕЛЬНОГО ОБРАЗОВАНИЯ ДЕТЕЙ»</dc:title>
  <dc:creator>T</dc:creator>
  <cp:lastModifiedBy>ДДТ</cp:lastModifiedBy>
  <cp:revision>57</cp:revision>
  <cp:lastPrinted>2025-04-21T07:21:28Z</cp:lastPrinted>
  <dcterms:created xsi:type="dcterms:W3CDTF">2021-12-19T19:36:48Z</dcterms:created>
  <dcterms:modified xsi:type="dcterms:W3CDTF">2025-04-21T07:23:13Z</dcterms:modified>
</cp:coreProperties>
</file>